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6EFA2C4-7DF0-4341-A5B7-3419908090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D938CF6-28BD-411B-9FA0-B033F2290A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04625-6FA2-4583-BD51-91AA246BC949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A9E855-FFBB-45D6-A7E3-194261FD26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61310A-311E-46E0-94B9-BC983FF486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71C94-DE16-46A5-8B99-7B8A70931B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1024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C3CD1-B579-450F-9AEB-7FF975C272A9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6B7BC-E5DE-421D-AA4A-E130435FB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2025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B4FE67-225A-4A98-A8E3-27B19203B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A7C774-BBBD-44F2-880C-22AA7B5D0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F112B0-6DE4-4B58-99A8-B942E45A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CCC9-E36C-4859-8F68-FDFEABEF2267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F00E7C-8119-42DB-85FA-230D2A99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6C357C-839F-4ACE-BB8F-7B743D75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12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E7E81-FE6C-4CDE-B8C0-8051C0A1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E1FC3ED-1750-46F8-A707-FCF11603D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D73713-7243-45D0-9DE1-8AD34D4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29B0-8442-48B3-9FB2-C32ECD35D681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4BDA2F-41C1-4110-985B-5EE1E15D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628CAA-A4BE-4DBE-8E27-56AE68BA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44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172F24-AA16-4DC7-9EBC-D9F8F6D38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6F1FD5-3518-410E-8CF2-2341F2E3F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BC6CD4-5ABD-49A6-86A9-80E4ADBC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4D75-EF91-4D33-8158-E97A99FF2078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92E567-4AE0-42DD-AF19-CDB3720C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F24E0E-50D6-4D92-8E82-F0DA3535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50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832AFD-1B78-4093-BA70-2A22C540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D59801-BC23-4B72-9E0B-4AEA7D172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F31265-6BAC-473B-A3C0-7A4CAD50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0FE2-D830-465B-A8B7-9A81F26D8841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04D46D-D006-4352-B750-F8369594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F1CEBB-F5E6-43CE-87AF-534D24E2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92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23690-103F-4B87-BAC4-4E166EAC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B0B3D2-E309-4236-BEBF-5BFC94FA6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235971-8FA6-45F6-9EB8-4FC87634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A14E-3F72-4F94-B047-A4B8FF8EB8B4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5469DC-59C2-41F5-8359-8745F4F7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3FF1C0-5DE1-4D57-94BD-024A7FF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88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BBC2F-41E9-4A62-81DE-0E895D39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FB4EAB-4B6D-4CE1-81F6-8C356A93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975D9B-B03D-424D-9B40-52452DEF4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684FBB-DEB9-46D6-BCE2-DFFB5ECD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B544-0658-4F7D-B5A5-72A060602BEB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76CB85-68A9-4159-AD23-424EA3F2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4BC2F-4FC1-404A-A62C-BE28BD3F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02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9B6BF-1601-40D5-9F84-255BA04F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AEEE82-0CEB-4D5C-B647-96CA3A867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25AED4-05E6-454A-8547-2962074B0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AC9D670-4F6B-407D-884F-6D53CE838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F8C8593-3BAA-46B2-BE12-4D4D105C7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96DCBAF-BF6B-499C-9AB7-6A6560A0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9AD4-8CD8-4FBD-982A-57D24300C11E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750009D-4B9F-4122-B342-7BB07A68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1E8621-200E-4313-B9D0-DF8345DB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03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59A64B-B7E2-42EA-8DA4-A76D5119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D702A07-5398-4E56-B0DB-AAA14153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6D64-CB60-4266-9F84-90AE8F39BC4C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0E3751-904E-4FCC-B501-108B4163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80301D-DC06-41E8-BBD7-363D16AD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49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A50D840-24EF-49EC-9CFC-2A9A3660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EF27-3A9D-489D-9B12-7FF294CA0412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B2749B-48F7-4CC6-A663-BD91FF3E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2B6EA0-B007-4650-B425-7EFD76EC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80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C1207-FA6A-4536-AAE5-DC981D47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660DDF-FABE-4E05-BF8E-3A44D1A7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3759B37-F7E9-44EF-928F-31C61A8E4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1553BE-982B-4D9D-BC4F-974C565F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393B-7C9F-4EAB-8EAF-EF85A8E64987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7EA9B3-5CA1-43A9-A3E8-6CB11ED8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14E8CF-375E-4FEE-9447-A4BAA6FC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12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ACDCF-FA6E-416E-B706-A6B975D7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C182EC-0034-421D-81DB-484C58059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2BF4A5-6F60-4468-AA28-46E679589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6D29A4-A772-4E4D-91FD-5F363046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5135-8BB6-4C8A-A454-D00812D0BDAA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5C338F-4C1B-4618-B5B1-ED89B34B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38E338-4CE9-4265-8FB8-5161FF0B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12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F674B14-6DF1-4004-A83D-6F802749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DF438D-0AE4-4880-8A81-7AEE8067A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9032BC-4920-40FF-BE1A-E0E9EB296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7B8F4-B5C2-4086-A332-97D915485A36}" type="datetime1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8B3A7D-4EF4-4039-AA3A-E664C13BE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2A66B8-0663-4335-8E21-A7AC5FA03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C2197-DCC1-464A-BE60-DF77EF5F9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78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56152-B599-42DC-A820-79F4AA0FD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C606D3-E52D-4771-A2AE-9CAF89BBA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D00858-A5C3-4B60-8BDC-3AABB8C87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3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BFFB7C-B1AC-4805-85BB-0E4E64BCC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1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F5C270-F8F3-4E54-830E-89EEF1DB8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8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C9452E-59A2-4B10-886D-8951B1D6C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3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20AB83-EECC-4438-8B85-1F074BEF0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93D0FD-7E87-4971-B9A9-F9A5A1BBF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D07F84-AC47-41C7-B314-921D222E7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4497AA-A207-4A7C-86D0-4A845C863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1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A4CAF-3E7F-4D78-A8C9-27A69C17F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4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7D6462-0AD7-4E8B-9E67-1F935A47D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7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5CF325-7801-4906-9DB5-5D9EC675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1E518D7-5947-4D3B-82AD-A6BB68BF01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2" b="6927"/>
          <a:stretch/>
        </p:blipFill>
        <p:spPr>
          <a:xfrm>
            <a:off x="8682317" y="4596466"/>
            <a:ext cx="2124607" cy="18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5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B83BD4-018D-40E8-8CCE-687906CCB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5925D88-B420-46D5-9EAB-60DD50B385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BEE7AC-8427-4A28-9DC6-102AF5B22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7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71008D-3D78-4316-B09F-9834B672D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7994BF-2876-42A3-8A78-DBD383319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10776" r="2345" b="9335"/>
          <a:stretch/>
        </p:blipFill>
        <p:spPr>
          <a:xfrm>
            <a:off x="8252460" y="2604528"/>
            <a:ext cx="2857988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1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A2D99C-79E6-46C2-9646-7F347644F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1EFC99-FEAB-4BF9-961D-C84ED6EF0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9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F2A7F2-233C-47EA-BEF4-F0D622A9A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5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2050E6-666F-4D9D-9A5A-9EBC799A1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13A329-6009-4E64-8BFD-F7F678C4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6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C58052-E14E-49DB-BA81-C422867A8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17A31A-BB3D-4A61-9949-502A6DE35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575599-80CE-4634-B9E2-92A4B8B31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6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950A2B-E9B7-4902-A006-0C89080B0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076B5-330E-4A08-B6C9-CE3DAC79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8745A-F29E-49ED-BCDC-6222CC822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7A7286-042E-47DE-BA60-A1AE65F1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1FC453-568B-41C2-9637-DFDC1F736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2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寬螢幕</PresentationFormat>
  <Paragraphs>0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弋筠 龔</dc:creator>
  <cp:lastModifiedBy>弋筠 龔</cp:lastModifiedBy>
  <cp:revision>3</cp:revision>
  <dcterms:created xsi:type="dcterms:W3CDTF">2022-12-29T17:17:19Z</dcterms:created>
  <dcterms:modified xsi:type="dcterms:W3CDTF">2022-12-29T17:51:05Z</dcterms:modified>
</cp:coreProperties>
</file>